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57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30425"/>
            <a:ext cx="61436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4821-7C5B-4AA7-B1F6-2A97D80AF779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7306-F0B5-4DD9-8436-308FB07242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9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4587-E902-41D3-85F2-283FABD738E4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C155-92C9-42D3-B07D-C7EB6BA3B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94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F1E3-7FCF-4122-9A75-BA8F865AFDCC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0820-6F4D-487B-8CAA-91018741A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54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D9FA-A383-418C-A57D-882806369DAE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B0E7-C4FB-4476-A01F-71BD872776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7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C3F7-F965-420D-B1DD-EFDCE2C6F0EF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E122-49EA-4878-B4D1-637051567D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6D3C-D9F5-4BB8-AED3-79DE3A1B8BCB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29FC-4A5A-4DCA-AB29-BD850FD061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5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FA14-8C66-4930-A346-F0F36DDDED2F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A36B-96B9-436B-83C6-394D356AE4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18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A384-8E5A-4E1E-A96C-1E972CA47F16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113E-D43F-4BEA-B111-5DA14EF68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78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BD56-2076-4E7F-9BBF-09C029834A64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9DA-A18F-4A31-9CA4-6A600C96BB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02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5B07-3C6F-43BA-90E5-478C4251D7B3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DBE7-0B2D-40CC-BA3B-3DA6C87E3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61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6B94-A1AD-4F0A-8E20-E6DA294C5517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0165-227D-435C-8D06-7EFF34B942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24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28625" y="17859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9BD639-B859-47E8-8E22-426D7F2A393C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D445DC-83FF-40D4-8F83-1B2EE69B4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88" y="2130425"/>
            <a:ext cx="6143625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Правила пожарной безопасности в период проведения новогодних праздников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827088" y="765175"/>
            <a:ext cx="7632700" cy="5546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7. В задымленном помещении дышите через ткань намоченную водой.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8. При загорании на Вас одежды не пытайтесь бежать (горение будет еще сильнее) снимите быстро с себя одежду, бросьте ее в безопасное место, потушите. Если одежду быстро снять невозможно, то обернитесь тканью (одеялом, покрывалом), или упадите на пол, землю и вращайтесь чтобы зажать пламя и затушить его. Так же можно потушить быстро одежду на другом человеке.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9. При пожаре в любом помещении, если Вы не можете выйти, не прячьтесь под сгораемые предметы, держитесь ближе к стенам, при обрушении это наиболее безопасное место.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10. В задымленном помещении реагируйте на окрики, не пугайтесь, дайте себя обнаружить и спасти. 	</a:t>
            </a:r>
          </a:p>
          <a:p>
            <a:pPr eaLnBrk="1" hangingPunct="1"/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0"/>
            <a:ext cx="8229600" cy="63119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      </a:t>
            </a:r>
            <a:r>
              <a:rPr lang="ru-RU" altLang="ru-RU" b="1" smtClean="0">
                <a:solidFill>
                  <a:srgbClr val="FF0000"/>
                </a:solidFill>
              </a:rPr>
              <a:t>Счастливого Вам Нового года!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	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3316" name="Рисунок 3" descr="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392238"/>
            <a:ext cx="37433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24744"/>
            <a:ext cx="8229600" cy="4468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 ПАМЯТКА </a:t>
            </a:r>
            <a:br>
              <a:rPr lang="ru-RU" sz="2700" dirty="0" smtClean="0"/>
            </a:br>
            <a:r>
              <a:rPr lang="ru-RU" sz="2700" dirty="0" smtClean="0"/>
              <a:t>о мерах пожарной безопасности при устройстве и проведении новогодней елки </a:t>
            </a:r>
            <a:endParaRPr lang="ru-RU" sz="2700" dirty="0"/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042988" y="1997075"/>
            <a:ext cx="6985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2600" b="1" i="1"/>
              <a:t>Новогодние и Рождественские праздники - замечательное время для детей и взрослых. Почти в каждом доме устанавливают и украшают красавицу-елку. Для того, чтобы эти дни не были омрачены бедой, необходимо обратить особое внимание на соблюдение мер пожарной безопасности, которые очень просты. </a:t>
            </a:r>
            <a:endParaRPr lang="ru-RU" altLang="ru-RU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Содержимое 3" descr="119033_html_m59c33c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606425"/>
            <a:ext cx="4752975" cy="57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0"/>
            <a:ext cx="8229600" cy="63119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Чтобы новогодние праздники не омрачились бедой, запомните эти простые правила:</a:t>
            </a:r>
            <a:endParaRPr lang="ru-RU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1. Ёлка устанавливается на устойчивой подставке, подальше от отопительных приборов.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	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827088" y="981075"/>
            <a:ext cx="7632700" cy="5330825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   2. Для освещения елки необходимо использовать только исправные электрические гирлянды заводского изготовления. </a:t>
            </a:r>
            <a:r>
              <a:rPr lang="ru-RU" altLang="ru-RU" smtClean="0"/>
              <a:t>	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5175"/>
            <a:ext cx="7620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404813"/>
            <a:ext cx="7686675" cy="59070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Запрещается: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- </a:t>
            </a:r>
            <a:r>
              <a:rPr lang="ru-RU" b="1" dirty="0" smtClean="0"/>
              <a:t>украшать елку свечами, ватой, игрушками из бумаги и целлулоида;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одевать маскарадные костюмы из марли, ваты, бумаги и картона;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зажигать на елке и возле нее свечи, бенгальские огни, пользоваться хлопушками 	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9219" name="Содержимое 3" descr="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4288" y="582613"/>
            <a:ext cx="7253287" cy="558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650" y="692150"/>
            <a:ext cx="7777163" cy="561975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/>
              <a:t>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ПАМЯТКА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о действиях в случае возникновения пожара 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1. При обнаружении признаков пожара сообщите об этом взрослым, позвоните по телефону 01 и назовите адрес, где вы находитесь.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2. Если Вы один в здании, и с Вами находятся младшие дети, успокойте их и выведите из здания.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3. При перемещении закройте двери в помещение, в котором произошел пожар. 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	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900113" y="908050"/>
            <a:ext cx="7488237" cy="5403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4. Если комнаты задымлены, передвигайтесь к выходу ползком по полу, внизу над полом остается кислород.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5. Если огонь отрезал Вам путь к выходу, выйдете на балкон, откройте окно, разбейте стекло и зовите о помощи. В замкнутом помещении стучите в стены, пол, потолок, чтобы Вас услышали люди.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6. Если есть возможность, заполните ванну водой найдите трубку чтобы дышать и погрузитесь в воду.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	</a:t>
            </a:r>
          </a:p>
          <a:p>
            <a:pPr eaLnBrk="1" hangingPunct="1"/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ДОСКА-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ДОСКА-РАМКА</Template>
  <TotalTime>64</TotalTime>
  <Words>415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Презентация ДОСКА-РАМКА</vt:lpstr>
      <vt:lpstr>  Правила пожарной безопасности в период проведения новогодних праздников </vt:lpstr>
      <vt:lpstr>  ПАМЯТКА  о мерах пожарной безопасности при устройстве и проведении новогодней елки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Комп46Старк Школа100</cp:lastModifiedBy>
  <cp:revision>6</cp:revision>
  <dcterms:created xsi:type="dcterms:W3CDTF">2011-07-22T15:02:59Z</dcterms:created>
  <dcterms:modified xsi:type="dcterms:W3CDTF">2015-12-24T13:26:28Z</dcterms:modified>
</cp:coreProperties>
</file>